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65" r:id="rId6"/>
    <p:sldId id="259" r:id="rId7"/>
    <p:sldId id="266" r:id="rId8"/>
    <p:sldId id="26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85868" autoAdjust="0"/>
  </p:normalViewPr>
  <p:slideViewPr>
    <p:cSldViewPr>
      <p:cViewPr varScale="1">
        <p:scale>
          <a:sx n="56" d="100"/>
          <a:sy n="56" d="100"/>
        </p:scale>
        <p:origin x="1578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7799D-6507-48F0-9B7C-EDB711549C74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7E33-BD8E-4606-8851-EA5F1ADB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slide:  Creative title, your name, graphic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E33-BD8E-4606-8851-EA5F1ADBEF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8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 #!</a:t>
            </a:r>
            <a:r>
              <a:rPr lang="en-US" baseline="0" dirty="0" smtClean="0"/>
              <a:t> </a:t>
            </a:r>
            <a:r>
              <a:rPr lang="en-US" dirty="0" smtClean="0"/>
              <a:t>title slide:  Title of first main idea,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E33-BD8E-4606-8851-EA5F1ADBEF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 #1 supporting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E33-BD8E-4606-8851-EA5F1ADBE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4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r>
              <a:rPr lang="en-US" baseline="0" dirty="0" smtClean="0"/>
              <a:t> #1 supporting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E33-BD8E-4606-8851-EA5F1ADBEF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r>
              <a:rPr lang="en-US" baseline="0" dirty="0" smtClean="0"/>
              <a:t> #2 title slide:  title of main idea,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E33-BD8E-4606-8851-EA5F1ADBEF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8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 #2 supporting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E33-BD8E-4606-8851-EA5F1ADBEF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4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 #3 title slide:  Title</a:t>
            </a:r>
            <a:r>
              <a:rPr lang="en-US" baseline="0" dirty="0" smtClean="0"/>
              <a:t> of main idea,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E33-BD8E-4606-8851-EA5F1ADBEF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 #3 supporting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E33-BD8E-4606-8851-EA5F1ADBEF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 slide</a:t>
            </a:r>
            <a:r>
              <a:rPr lang="en-US" smtClean="0"/>
              <a:t>:  graphic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7E33-BD8E-4606-8851-EA5F1ADBEF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5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1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0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6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7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0539-9FDD-48CC-B668-50447146793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658B-3F0B-49F7-A8DA-EDA20EA4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0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hyperlink" Target="http://www.google.com/url?sa=i&amp;rct=j&amp;q=mclovin+id&amp;source=images&amp;cd=&amp;cad=rja&amp;docid=MAqGttux5HyIcM&amp;tbnid=jN-e0UPwngfO-M:&amp;ved=0CAUQjRw&amp;url=http://gostbrand.com/blog/?p=2763&amp;ei=KnkeUfiBPJCw8ASF_oDIAw&amp;psig=AFQjCNHGrQ_LgjtyDXFLDjqnXuO-JKi2yw&amp;ust=1361037985213321" TargetMode="External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twitter+logo&amp;source=images&amp;cd=&amp;cad=rja&amp;docid=4DyKIZAxalaReM&amp;tbnid=kqZRx9XF9YLiJM:&amp;ved=0CAUQjRw&amp;url=http://www.themysticreef.com/&amp;ei=ZHAeUc-jL4jA9gSV24D4Bg&amp;bvm=bv.42553238,d.eWU&amp;psig=AFQjCNH0ampl0SlAqvLZonIJtigy3vCV_A&amp;ust=1361035699413095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microsoft.com/office/2007/relationships/hdphoto" Target="../media/hdphoto5.wdp"/><Relationship Id="rId12" Type="http://schemas.openxmlformats.org/officeDocument/2006/relationships/hyperlink" Target="http://www.google.com/url?sa=i&amp;rct=j&amp;q=hyperlink&amp;source=images&amp;cd=&amp;cad=rja&amp;docid=JZ2sKaxr4ovGVM&amp;tbnid=8ZrI03-fS_oMLM:&amp;ved=0CAUQjRw&amp;url=http://www.wbez.org/blog/mission-amy-kr/2011-12-08/thursday-thingy-attention-sufficiency-hyper-link-discovering-94728&amp;ei=VXIeUbvQEpHe8AS7_4DIBA&amp;psig=AFQjCNFJngzqtWoHfRNS8x4a0bP0uSFyBg&amp;ust=136103622884138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gif"/><Relationship Id="rId5" Type="http://schemas.openxmlformats.org/officeDocument/2006/relationships/hyperlink" Target="http://www.google.com/url?sa=i&amp;rct=j&amp;q=facebook+logo&amp;source=images&amp;cd=&amp;cad=rja&amp;docid=bDRsduhOpG5NYM&amp;tbnid=h81X58g8YA55GM:&amp;ved=0CAUQjRw&amp;url=http://hms-somerset-co.blogspot.com/2013/01/facebook-logo.html&amp;ei=CnAeUY3WFYX28wSz0YHABw&amp;bvm=bv.42553238,d.eWU&amp;psig=AFQjCNGkg0irEN2vWEcI4MLbD-V5WIagww&amp;ust=1361035595184898" TargetMode="External"/><Relationship Id="rId10" Type="http://schemas.openxmlformats.org/officeDocument/2006/relationships/hyperlink" Target="http://www.google.com/url?sa=i&amp;rct=j&amp;q=myspace+logo&amp;source=images&amp;cd=&amp;cad=rja&amp;docid=23uXWct0m7Ad5M&amp;tbnid=i3WtFqGuGe6fIM:&amp;ved=0CAUQjRw&amp;url=http://chelseamarket.com/myspace/&amp;ei=m3AeUaSpFZCE9gSc64HQDw&amp;bvm=bv.42553238,d.eWU&amp;psig=AFQjCNE5pDnRK2mbn-ERDGJdvnIaRayx_w&amp;ust=1361035776455210" TargetMode="External"/><Relationship Id="rId4" Type="http://schemas.microsoft.com/office/2007/relationships/hdphoto" Target="../media/hdphoto4.wdp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online+transactions&amp;source=images&amp;cd=&amp;cad=rja&amp;docid=sOzGhOlV1CpKFM&amp;tbnid=tecxMQKZD8uIhM:&amp;ved=0CAUQjRw&amp;url=http://www.hongkiat.com/blog/secure-online-transactions-consumer-guide/&amp;ei=z3MeUai9HYfi8gTuz4HQDg&amp;psig=AFQjCNGGfCWPRsgNFlwYR8XlFQ3ICI9GKQ&amp;ust=1361036486635100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google.com/url?sa=i&amp;rct=j&amp;q=online+transactions&amp;source=images&amp;cd=&amp;cad=rja&amp;docid=BQ1BVyAtpi7DWM&amp;tbnid=ZnLP8qRMXztT9M:&amp;ved=0CAUQjRw&amp;url=http://www.netgrafika.com/social/eight-safety-tips-when-making-online-transactions.html&amp;ei=4nMeUdq_HIWc9QTFnoGoCg&amp;psig=AFQjCNGGfCWPRsgNFlwYR8XlFQ3ICI9GKQ&amp;ust=1361036486635100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091" y="0"/>
            <a:ext cx="7772400" cy="213100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Who </a:t>
            </a:r>
            <a:r>
              <a:rPr lang="en-US" sz="5400" dirty="0"/>
              <a:t>Are You</a:t>
            </a:r>
            <a:r>
              <a:rPr lang="en-US" sz="5400" dirty="0" smtClean="0"/>
              <a:t>?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 smtClean="0"/>
              <a:t>Sara Billingsley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1002"/>
            <a:ext cx="6096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TRAVELS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3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3"/>
            <a:ext cx="6209274" cy="489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36" l="889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9064">
            <a:off x="2612343" y="3164396"/>
            <a:ext cx="368531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3" b="100000" l="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957">
            <a:off x="3917416" y="3571556"/>
            <a:ext cx="5056101" cy="264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 descr="C:\Users\grpenny\AppData\Local\Microsoft\Windows\Temporary Internet Files\Content.IE5\78TTUE2Y\MP900308912[1]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83" b="100000" l="0" r="90000">
                        <a14:foregroundMark x1="72333" y1="8586" x2="62000" y2="20202"/>
                        <a14:foregroundMark x1="74667" y1="6061" x2="9167" y2="46717"/>
                        <a14:foregroundMark x1="76000" y1="6566" x2="76000" y2="6566"/>
                        <a14:foregroundMark x1="69000" y1="10354" x2="34167" y2="15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297"/>
            <a:ext cx="3661672" cy="2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http://gostbrand.com/blog/wp-content/uploads/2010/01/mclovin_id_0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354">
            <a:off x="5004625" y="1900795"/>
            <a:ext cx="3737112" cy="23842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62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rpenny\AppData\Local\Microsoft\Windows\Temporary Internet Files\Content.IE5\3Y121O53\MP9004309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1" y="2110154"/>
            <a:ext cx="4946204" cy="33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rpenny\AppData\Local\Microsoft\Windows\Temporary Internet Files\Content.IE5\4A5QNGCF\MP90028989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31" y="1547446"/>
            <a:ext cx="3067811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7" name="Picture 9" descr="C:\Users\grpenny\AppData\Local\Microsoft\Windows\Temporary Internet Files\Content.IE5\J2ML1Y5G\MP900390550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33" y="0"/>
            <a:ext cx="93176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3.bp.blogspot.com/-bmjsXhRZMUM/Ti1Zp2K8SNI/AAAAAAAAAgM/XibusKQPf7g/s1600/facebook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97" b="94078" l="3298" r="94978">
                        <a14:foregroundMark x1="39505" y1="65817" x2="39505" y2="65817"/>
                        <a14:foregroundMark x1="41979" y1="62444" x2="41979" y2="63718"/>
                        <a14:foregroundMark x1="19565" y1="30885" x2="18666" y2="32984"/>
                        <a14:foregroundMark x1="19940" y1="37106" x2="20390" y2="39580"/>
                        <a14:foregroundMark x1="26612" y1="62069" x2="26162" y2="63268"/>
                        <a14:foregroundMark x1="18291" y1="16792" x2="18291" y2="16792"/>
                        <a14:foregroundMark x1="27811" y1="87406" x2="27811" y2="87406"/>
                        <a14:foregroundMark x1="41979" y1="39205" x2="41979" y2="39205"/>
                        <a14:foregroundMark x1="29535" y1="17991" x2="29535" y2="20915"/>
                        <a14:foregroundMark x1="79385" y1="47076" x2="79385" y2="47076"/>
                        <a14:foregroundMark x1="72714" y1="46702" x2="72714" y2="46702"/>
                        <a14:foregroundMark x1="73538" y1="79910" x2="73538" y2="79910"/>
                        <a14:foregroundMark x1="66492" y1="76612" x2="66492" y2="76612"/>
                        <a14:foregroundMark x1="13718" y1="10945" x2="13718" y2="10945"/>
                        <a14:foregroundMark x1="8696" y1="11769" x2="8696" y2="11769"/>
                        <a14:foregroundMark x1="88081" y1="15067" x2="88081" y2="15067"/>
                        <a14:foregroundMark x1="74363" y1="25487" x2="74363" y2="25487"/>
                        <a14:foregroundMark x1="67316" y1="40480" x2="67316" y2="40480"/>
                        <a14:foregroundMark x1="66042" y1="58321" x2="65217" y2="60420"/>
                        <a14:foregroundMark x1="66867" y1="72414" x2="66867" y2="72414"/>
                        <a14:foregroundMark x1="66867" y1="72414" x2="63568" y2="89505"/>
                        <a14:foregroundMark x1="69415" y1="25937" x2="69415" y2="25937"/>
                        <a14:foregroundMark x1="69415" y1="25937" x2="65667" y2="62444"/>
                        <a14:foregroundMark x1="88906" y1="17166" x2="88906" y2="17166"/>
                        <a14:foregroundMark x1="90180" y1="15892" x2="90180" y2="15892"/>
                        <a14:foregroundMark x1="73988" y1="34183" x2="57346" y2="30435"/>
                        <a14:foregroundMark x1="60645" y1="41679" x2="64393" y2="89055"/>
                        <a14:foregroundMark x1="63193" y1="88231" x2="54423" y2="37931"/>
                        <a14:foregroundMark x1="52774" y1="43778" x2="52774" y2="43778"/>
                        <a14:foregroundMark x1="52324" y1="44603" x2="50675" y2="47901"/>
                        <a14:foregroundMark x1="69790" y1="41679" x2="81409" y2="40855"/>
                        <a14:foregroundMark x1="63193" y1="29235" x2="69790" y2="11769"/>
                        <a14:foregroundMark x1="69415" y1="17166" x2="82684" y2="15517"/>
                        <a14:foregroundMark x1="7046" y1="87781" x2="7046" y2="87781"/>
                        <a14:foregroundMark x1="5847" y1="89055" x2="5847" y2="89055"/>
                        <a14:foregroundMark x1="5397" y1="85757" x2="5397" y2="85757"/>
                        <a14:foregroundMark x1="8696" y1="91979" x2="6672" y2="91154"/>
                        <a14:foregroundMark x1="93478" y1="91529" x2="93478" y2="91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378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emysticreef.com/images/Twitter-Logo-Hi-Res-psd33858q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-838200"/>
            <a:ext cx="801102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helseamarket.com/myspace/myspace_logo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36" y="5105400"/>
            <a:ext cx="5248275" cy="14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llnw.wbez.org/blog/insert-image/2011-December/2011-12-08/hyperlink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2438400"/>
            <a:ext cx="2415403" cy="1607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90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1"/>
            <a:ext cx="6324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edia02.hongkiat.com/guide-to-secure-online-transactions/online-transac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-35170"/>
            <a:ext cx="9220189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tgrafika.com/wp-content/uploads/2011/12/SAFE-ONLINE-TRANSACTION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20" b="97872" l="3052" r="100000">
                        <a14:foregroundMark x1="91315" y1="38652" x2="91315" y2="38652"/>
                        <a14:foregroundMark x1="83803" y1="16312" x2="83803" y2="16312"/>
                        <a14:foregroundMark x1="77934" y1="18440" x2="90845" y2="38652"/>
                        <a14:foregroundMark x1="80047" y1="31206" x2="79577" y2="33333"/>
                        <a14:foregroundMark x1="78873" y1="37589" x2="78169" y2="40426"/>
                        <a14:foregroundMark x1="79577" y1="46809" x2="79577" y2="49291"/>
                        <a14:foregroundMark x1="83803" y1="51064" x2="83803" y2="51064"/>
                        <a14:foregroundMark x1="88732" y1="18440" x2="88732" y2="18440"/>
                        <a14:foregroundMark x1="77700" y1="19858" x2="77700" y2="19858"/>
                        <a14:foregroundMark x1="73239" y1="21631" x2="73239" y2="23404"/>
                        <a14:foregroundMark x1="73239" y1="32270" x2="73239" y2="33688"/>
                        <a14:foregroundMark x1="69484" y1="65603" x2="69484" y2="65603"/>
                        <a14:foregroundMark x1="93192" y1="43262" x2="93192" y2="43262"/>
                        <a14:foregroundMark x1="93192" y1="31915" x2="93192" y2="31915"/>
                        <a14:foregroundMark x1="92488" y1="21277" x2="92488" y2="21277"/>
                        <a14:foregroundMark x1="94836" y1="31915" x2="94836" y2="31915"/>
                        <a14:foregroundMark x1="72535" y1="33333" x2="75587" y2="32979"/>
                        <a14:foregroundMark x1="78873" y1="40071" x2="88263" y2="18085"/>
                        <a14:foregroundMark x1="78169" y1="19858" x2="80047" y2="32270"/>
                        <a14:foregroundMark x1="78873" y1="25177" x2="80047" y2="32270"/>
                        <a14:foregroundMark x1="84507" y1="50709" x2="83803" y2="29787"/>
                        <a14:foregroundMark x1="79812" y1="47518" x2="94836" y2="31206"/>
                        <a14:foregroundMark x1="83333" y1="51064" x2="93192" y2="41844"/>
                        <a14:foregroundMark x1="85446" y1="51064" x2="92254" y2="46099"/>
                        <a14:foregroundMark x1="88732" y1="48227" x2="99531" y2="41844"/>
                        <a14:foregroundMark x1="96009" y1="38298" x2="95070" y2="18085"/>
                        <a14:foregroundMark x1="91315" y1="27305" x2="91315" y2="27305"/>
                        <a14:foregroundMark x1="98357" y1="40071" x2="98122" y2="16312"/>
                        <a14:foregroundMark x1="98122" y1="43262" x2="99531" y2="27305"/>
                        <a14:foregroundMark x1="66901" y1="71631" x2="79812" y2="65603"/>
                        <a14:foregroundMark x1="70188" y1="91844" x2="63850" y2="57447"/>
                        <a14:foregroundMark x1="85211" y1="88298" x2="73239" y2="7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737">
            <a:off x="-94461" y="-144701"/>
            <a:ext cx="3046757" cy="21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629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94</Words>
  <Application>Microsoft Office PowerPoint</Application>
  <PresentationFormat>On-screen Show (4:3)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Who Are You? Sara Billingsley </vt:lpstr>
      <vt:lpstr>ROUTINE TRAVELS</vt:lpstr>
      <vt:lpstr>PowerPoint Presentation</vt:lpstr>
      <vt:lpstr>PowerPoint Presentation</vt:lpstr>
      <vt:lpstr>SOCIAL NETWORKS</vt:lpstr>
      <vt:lpstr>PowerPoint Presentation</vt:lpstr>
      <vt:lpstr>ONLINE TRANSACTIONS</vt:lpstr>
      <vt:lpstr>PowerPoint Presentation</vt:lpstr>
      <vt:lpstr>PowerPoint Presentation</vt:lpstr>
    </vt:vector>
  </TitlesOfParts>
  <Company>Jackson-Madison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Gwen Penny “Who Are You?’</dc:title>
  <dc:creator>Gwendolyn R. Penny</dc:creator>
  <cp:lastModifiedBy>Sara D. Billingsley</cp:lastModifiedBy>
  <cp:revision>40</cp:revision>
  <dcterms:created xsi:type="dcterms:W3CDTF">2013-02-15T16:14:41Z</dcterms:created>
  <dcterms:modified xsi:type="dcterms:W3CDTF">2020-03-02T14:54:34Z</dcterms:modified>
</cp:coreProperties>
</file>