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9B78-DA39-4C39-94FC-558EBFFFAB14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47E7F-7258-4B3D-84C0-0048569FAB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his I Believe Journal Promp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8839200" cy="688386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2011-08-03T02:37:09Z</dcterms:created>
  <dcterms:modified xsi:type="dcterms:W3CDTF">2011-08-03T02:39:05Z</dcterms:modified>
</cp:coreProperties>
</file>